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media1.mov" ContentType="video/unknown"/>
  <Override PartName="/ppt/media/media1.m4a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2" name="Shape 16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Kommentare L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1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137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8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ge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5x5 LED Raster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5x5 LED Raster</a:t>
            </a:r>
          </a:p>
        </p:txBody>
      </p:sp>
      <p:sp>
        <p:nvSpPr>
          <p:cNvPr id="150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1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+Bild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25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4AC9C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ild"/>
          <p:cNvSpPr/>
          <p:nvPr>
            <p:ph type="pic" sz="half" idx="22"/>
          </p:nvPr>
        </p:nvSpPr>
        <p:spPr>
          <a:xfrm>
            <a:off x="6954380" y="1615863"/>
            <a:ext cx="5081907" cy="677587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+Bild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39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0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1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4AC9C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Bild"/>
          <p:cNvSpPr/>
          <p:nvPr>
            <p:ph type="pic" sz="half" idx="22"/>
          </p:nvPr>
        </p:nvSpPr>
        <p:spPr>
          <a:xfrm>
            <a:off x="1126172" y="1615863"/>
            <a:ext cx="5081906" cy="677587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53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4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platzhalter_bild.png"/>
          <p:cNvSpPr/>
          <p:nvPr>
            <p:ph type="pic" idx="22"/>
          </p:nvPr>
        </p:nvSpPr>
        <p:spPr>
          <a:xfrm>
            <a:off x="1893434" y="1547075"/>
            <a:ext cx="9217932" cy="69134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67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8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6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latzhalter_bild.png"/>
          <p:cNvSpPr/>
          <p:nvPr>
            <p:ph type="pic" sz="quarter" idx="22"/>
          </p:nvPr>
        </p:nvSpPr>
        <p:spPr>
          <a:xfrm>
            <a:off x="1893434" y="1459970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2" name="platzhalter_bild.png"/>
          <p:cNvSpPr/>
          <p:nvPr>
            <p:ph type="pic" sz="quarter" idx="23"/>
          </p:nvPr>
        </p:nvSpPr>
        <p:spPr>
          <a:xfrm>
            <a:off x="1893434" y="5032903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3" name="platzhalter_bild.png"/>
          <p:cNvSpPr/>
          <p:nvPr>
            <p:ph type="pic" sz="quarter" idx="24"/>
          </p:nvPr>
        </p:nvSpPr>
        <p:spPr>
          <a:xfrm>
            <a:off x="6719434" y="1459970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4" name="platzhalter_bild.png"/>
          <p:cNvSpPr/>
          <p:nvPr>
            <p:ph type="pic" sz="quarter" idx="25"/>
          </p:nvPr>
        </p:nvSpPr>
        <p:spPr>
          <a:xfrm>
            <a:off x="6719434" y="5032903"/>
            <a:ext cx="4678780" cy="35090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5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sp>
        <p:nvSpPr>
          <p:cNvPr id="84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5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8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platzhalter_video.mov"/>
          <p:cNvSpPr/>
          <p:nvPr>
            <p:ph type="media" idx="22"/>
          </p:nvPr>
        </p:nvSpPr>
        <p:spPr>
          <a:xfrm>
            <a:off x="1892300" y="1625600"/>
            <a:ext cx="9015197" cy="675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bg>
      <p:bgPr>
        <a:solidFill>
          <a:srgbClr val="3A405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11933766" y="8709412"/>
            <a:ext cx="11176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Projektname"/>
          <p:cNvSpPr txBox="1"/>
          <p:nvPr>
            <p:ph type="body" sz="half" idx="21"/>
          </p:nvPr>
        </p:nvSpPr>
        <p:spPr>
          <a:xfrm>
            <a:off x="1270000" y="1638300"/>
            <a:ext cx="10464800" cy="419635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Projektname</a:t>
            </a:r>
          </a:p>
        </p:txBody>
      </p:sp>
      <p:sp>
        <p:nvSpPr>
          <p:cNvPr id="99" name="Dieses Werk ist lizenziert unter CC einer Creative Commons Namensnennung - Weitergabe unter gleichen Bedingungen 4.0 International Lizenz,  zu finden unter https://creativecommons.org/licenses/by/4.0/deed.de. Der Urheber soll bei der Weiterverwendung wie"/>
          <p:cNvSpPr txBox="1"/>
          <p:nvPr/>
        </p:nvSpPr>
        <p:spPr>
          <a:xfrm rot="16200000">
            <a:off x="8816680" y="4107675"/>
            <a:ext cx="7512641" cy="656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1800"/>
              </a:lnSpc>
              <a:defRPr b="0" sz="800">
                <a:solidFill>
                  <a:srgbClr val="F2F2F2"/>
                </a:solidFill>
              </a:defRPr>
            </a:pPr>
            <a:r>
              <a:t>Dieses Werk ist lizenziert unter CC einer Creative Commons Namensnennung - Weitergabe unter gleichen Bedingungen 4.0 International Lizenz, </a:t>
            </a:r>
            <a:br/>
            <a:r>
              <a:t>zu finden unter </a:t>
            </a:r>
            <a:r>
              <a:rPr u="sng"/>
              <a:t>https://creativecommons.org/licenses/by/4.0/deed.de</a:t>
            </a:r>
            <a:r>
              <a:t>. Der Urheber soll bei der Weiterverwendung wie folgt genannt werden: </a:t>
            </a:r>
            <a:br/>
            <a:r>
              <a:t>Calliope gGmbH</a:t>
            </a:r>
            <a:endParaRPr sz="1200"/>
          </a:p>
        </p:txBody>
      </p:sp>
      <p:sp>
        <p:nvSpPr>
          <p:cNvPr id="100" name="Linie"/>
          <p:cNvSpPr/>
          <p:nvPr/>
        </p:nvSpPr>
        <p:spPr>
          <a:xfrm flipV="1">
            <a:off x="6597649" y="4848653"/>
            <a:ext cx="1" cy="1504094"/>
          </a:xfrm>
          <a:prstGeom prst="line">
            <a:avLst/>
          </a:prstGeom>
          <a:ln w="508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0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75771" y="4940300"/>
            <a:ext cx="785000" cy="1117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45302" y="4923604"/>
            <a:ext cx="1132996" cy="947791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hteck"/>
          <p:cNvSpPr/>
          <p:nvPr/>
        </p:nvSpPr>
        <p:spPr>
          <a:xfrm>
            <a:off x="-25400" y="231348"/>
            <a:ext cx="3246716" cy="10037981"/>
          </a:xfrm>
          <a:prstGeom prst="rect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1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2" name="Überschrift"/>
          <p:cNvSpPr txBox="1"/>
          <p:nvPr>
            <p:ph type="body" sz="quarter" idx="21"/>
          </p:nvPr>
        </p:nvSpPr>
        <p:spPr>
          <a:xfrm>
            <a:off x="3716217" y="496224"/>
            <a:ext cx="7097234" cy="5230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Überschrift</a:t>
            </a:r>
          </a:p>
        </p:txBody>
      </p:sp>
      <p:pic>
        <p:nvPicPr>
          <p:cNvPr id="11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49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75665" y="625359"/>
            <a:ext cx="329937" cy="315616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 K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4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Bild" descr="Bild"/>
          <p:cNvPicPr>
            <a:picLocks noChangeAspect="1"/>
          </p:cNvPicPr>
          <p:nvPr/>
        </p:nvPicPr>
        <p:blipFill>
          <a:blip r:embed="rId3">
            <a:alphaModFix amt="0"/>
            <a:extLst/>
          </a:blip>
          <a:stretch>
            <a:fillRect/>
          </a:stretch>
        </p:blipFill>
        <p:spPr>
          <a:xfrm>
            <a:off x="694342" y="1619159"/>
            <a:ext cx="11616116" cy="69470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82805" y="564882"/>
            <a:ext cx="315657" cy="411169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A405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"/>
          <p:cNvSpPr/>
          <p:nvPr/>
        </p:nvSpPr>
        <p:spPr>
          <a:xfrm flipV="1">
            <a:off x="3217558" y="448012"/>
            <a:ext cx="1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Linie"/>
          <p:cNvSpPr/>
          <p:nvPr/>
        </p:nvSpPr>
        <p:spPr>
          <a:xfrm flipV="1">
            <a:off x="11404600" y="448012"/>
            <a:ext cx="0" cy="6187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" name="Rechteck"/>
          <p:cNvSpPr/>
          <p:nvPr/>
        </p:nvSpPr>
        <p:spPr>
          <a:xfrm>
            <a:off x="-25400" y="-63500"/>
            <a:ext cx="13055600" cy="315615"/>
          </a:xfrm>
          <a:prstGeom prst="rect">
            <a:avLst/>
          </a:prstGeom>
          <a:solidFill>
            <a:srgbClr val="3B405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0404" y="9063883"/>
            <a:ext cx="1090015" cy="392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75665" y="625359"/>
            <a:ext cx="329937" cy="31561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el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8" name="Textebene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" name="Foliennumm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3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audio" Target="../media/media1.m4a"/><Relationship Id="rId3" Type="http://schemas.microsoft.com/office/2007/relationships/media" Target="../media/media1.m4a"/><Relationship Id="rId4" Type="http://schemas.openxmlformats.org/officeDocument/2006/relationships/image" Target="../media/image39.png"/><Relationship Id="rId5" Type="http://schemas.openxmlformats.org/officeDocument/2006/relationships/image" Target="../media/image40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audio" Target="../media/media1.m4a"/><Relationship Id="rId3" Type="http://schemas.microsoft.com/office/2007/relationships/media" Target="../media/media1.m4a"/><Relationship Id="rId4" Type="http://schemas.openxmlformats.org/officeDocument/2006/relationships/image" Target="../media/image3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audio" Target="../media/media1.m4a"/><Relationship Id="rId3" Type="http://schemas.microsoft.com/office/2007/relationships/media" Target="../media/media1.m4a"/><Relationship Id="rId4" Type="http://schemas.openxmlformats.org/officeDocument/2006/relationships/image" Target="../media/image3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audio" Target="../media/media1.m4a"/><Relationship Id="rId4" Type="http://schemas.microsoft.com/office/2007/relationships/media" Target="../media/media1.m4a"/><Relationship Id="rId5" Type="http://schemas.openxmlformats.org/officeDocument/2006/relationships/image" Target="../media/image3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audio" Target="../media/media1.m4a"/><Relationship Id="rId4" Type="http://schemas.microsoft.com/office/2007/relationships/media" Target="../media/media1.m4a"/><Relationship Id="rId5" Type="http://schemas.openxmlformats.org/officeDocument/2006/relationships/image" Target="../media/image39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0.png"/><Relationship Id="rId3" Type="http://schemas.openxmlformats.org/officeDocument/2006/relationships/image" Target="../media/image37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50.png"/><Relationship Id="rId14" Type="http://schemas.openxmlformats.org/officeDocument/2006/relationships/image" Target="../media/image51.png"/><Relationship Id="rId15" Type="http://schemas.openxmlformats.org/officeDocument/2006/relationships/image" Target="../media/image52.png"/><Relationship Id="rId16" Type="http://schemas.openxmlformats.org/officeDocument/2006/relationships/image" Target="../media/image53.png"/><Relationship Id="rId17" Type="http://schemas.openxmlformats.org/officeDocument/2006/relationships/image" Target="../media/image5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2" Type="http://schemas.openxmlformats.org/officeDocument/2006/relationships/image" Target="../media/image6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8" Type="http://schemas.openxmlformats.org/officeDocument/2006/relationships/image" Target="../media/image23.png"/><Relationship Id="rId19" Type="http://schemas.openxmlformats.org/officeDocument/2006/relationships/image" Target="../media/image24.png"/><Relationship Id="rId20" Type="http://schemas.openxmlformats.org/officeDocument/2006/relationships/image" Target="../media/image25.png"/><Relationship Id="rId21" Type="http://schemas.openxmlformats.org/officeDocument/2006/relationships/image" Target="../media/image26.png"/><Relationship Id="rId22" Type="http://schemas.openxmlformats.org/officeDocument/2006/relationships/image" Target="../media/image27.png"/><Relationship Id="rId23" Type="http://schemas.openxmlformats.org/officeDocument/2006/relationships/image" Target="../media/image2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Das Coding-Tagebuch kann nach Belieben gekürzt und erweitert werden. Die Kinder können gemeinsam im Team arbeiten und ihre Ergebnisse in ihrem Tagebuch festhalten.…"/>
          <p:cNvSpPr txBox="1"/>
          <p:nvPr/>
        </p:nvSpPr>
        <p:spPr>
          <a:xfrm>
            <a:off x="3750733" y="1648222"/>
            <a:ext cx="7352917" cy="5110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2200"/>
              </a:spcBef>
              <a:defRPr b="0" baseline="20000" sz="2000"/>
            </a:pPr>
            <a:r>
              <a:t>Das Coding-Tagebuch kann nach Belieben gekürzt und erweitert werden. Die Kinder können gemeinsam im Team arbeiten und ihre Ergebnisse in ihrem Tagebuch festhalten.  </a:t>
            </a:r>
            <a:br/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Planung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Dokumentation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Vorgehensweise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Präsentation</a:t>
            </a:r>
          </a:p>
          <a:p>
            <a:pPr algn="l">
              <a:lnSpc>
                <a:spcPct val="130000"/>
              </a:lnSpc>
              <a:spcBef>
                <a:spcPts val="2200"/>
              </a:spcBef>
              <a:defRPr b="0" baseline="20000" sz="2000"/>
            </a:pPr>
            <a:r>
              <a:t>Reflektion</a:t>
            </a:r>
          </a:p>
        </p:txBody>
      </p:sp>
      <p:sp>
        <p:nvSpPr>
          <p:cNvPr id="165" name="Das calliope Mini Tagebuch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Das calliope Mini Tagebuch</a:t>
            </a:r>
          </a:p>
        </p:txBody>
      </p:sp>
      <p:sp>
        <p:nvSpPr>
          <p:cNvPr id="166" name="Calliope mini Tagebuch"/>
          <p:cNvSpPr txBox="1"/>
          <p:nvPr/>
        </p:nvSpPr>
        <p:spPr>
          <a:xfrm>
            <a:off x="342524" y="8885283"/>
            <a:ext cx="2654419" cy="578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algn="l">
              <a:defRPr b="0" cap="all" sz="1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Calliope mini Tagebuch</a:t>
            </a:r>
          </a:p>
        </p:txBody>
      </p:sp>
      <p:sp>
        <p:nvSpPr>
          <p:cNvPr id="167" name="1"/>
          <p:cNvSpPr/>
          <p:nvPr/>
        </p:nvSpPr>
        <p:spPr>
          <a:xfrm>
            <a:off x="3806621" y="3308873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68" name="2"/>
          <p:cNvSpPr/>
          <p:nvPr/>
        </p:nvSpPr>
        <p:spPr>
          <a:xfrm>
            <a:off x="3806621" y="4056058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69" name="3"/>
          <p:cNvSpPr/>
          <p:nvPr/>
        </p:nvSpPr>
        <p:spPr>
          <a:xfrm>
            <a:off x="3806621" y="4803244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70" name="4"/>
          <p:cNvSpPr/>
          <p:nvPr/>
        </p:nvSpPr>
        <p:spPr>
          <a:xfrm>
            <a:off x="3806621" y="5550429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71" name="5"/>
          <p:cNvSpPr/>
          <p:nvPr/>
        </p:nvSpPr>
        <p:spPr>
          <a:xfrm>
            <a:off x="3806621" y="6297614"/>
            <a:ext cx="523087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Unser Calliope mini Film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3200"/>
              </a:spcBef>
            </a:lvl1pPr>
          </a:lstStyle>
          <a:p>
            <a:pPr/>
            <a:r>
              <a:t>Unser Calliope mini Film</a:t>
            </a:r>
          </a:p>
        </p:txBody>
      </p:sp>
      <p:pic>
        <p:nvPicPr>
          <p:cNvPr id="284" name="platzhalter_video.mov" descr="platzhalter_video.mov"/>
          <p:cNvPicPr>
            <a:picLocks noChangeAspect="0"/>
          </p:cNvPicPr>
          <p:nvPr>
            <p:ph type="media" idx="22"/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85" name="Name + Name"/>
          <p:cNvSpPr txBox="1"/>
          <p:nvPr/>
        </p:nvSpPr>
        <p:spPr>
          <a:xfrm>
            <a:off x="3716217" y="8480111"/>
            <a:ext cx="7097234" cy="523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b="0" sz="2800"/>
            </a:lvl1pPr>
          </a:lstStyle>
          <a:p>
            <a:pPr/>
            <a:r>
              <a:t>Name + Name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9" fill="hold"/>
                                        <p:tgtEl>
                                          <p:spTgt spid="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8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8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8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Was war Schwer?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3200"/>
              </a:spcBef>
            </a:lvl1pPr>
          </a:lstStyle>
          <a:p>
            <a:pPr/>
            <a:r>
              <a:t>Was war Schwer?</a:t>
            </a:r>
          </a:p>
        </p:txBody>
      </p:sp>
      <p:pic>
        <p:nvPicPr>
          <p:cNvPr id="288" name="Audioaufnahme.m4a" descr="Audioaufnahme.m4a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102334" y="6335210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……"/>
          <p:cNvSpPr txBox="1"/>
          <p:nvPr/>
        </p:nvSpPr>
        <p:spPr>
          <a:xfrm>
            <a:off x="3733452" y="1427273"/>
            <a:ext cx="5537896" cy="188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</p:txBody>
      </p:sp>
      <p:sp>
        <p:nvSpPr>
          <p:cNvPr id="290" name="Ist ein Problem aufgetreten? Wenn ja,  wie habt ihr es gelöst?"/>
          <p:cNvSpPr/>
          <p:nvPr/>
        </p:nvSpPr>
        <p:spPr>
          <a:xfrm>
            <a:off x="665480" y="1396728"/>
            <a:ext cx="2616226" cy="1370836"/>
          </a:xfrm>
          <a:prstGeom prst="roundRect">
            <a:avLst>
              <a:gd name="adj" fmla="val 5418"/>
            </a:avLst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defRPr b="0"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Ist ein Problem aufgetreten? Wenn ja, </a:t>
            </a:r>
            <a:br/>
            <a:r>
              <a:t>wie habt ihr es gelöst?</a:t>
            </a:r>
          </a:p>
        </p:txBody>
      </p:sp>
      <p:pic>
        <p:nvPicPr>
          <p:cNvPr id="291" name="Bild" descr="Bild"/>
          <p:cNvPicPr>
            <a:picLocks noChangeAspect="1"/>
          </p:cNvPicPr>
          <p:nvPr/>
        </p:nvPicPr>
        <p:blipFill>
          <a:blip r:embed="rId5">
            <a:alphaModFix amt="0"/>
            <a:extLst/>
          </a:blip>
          <a:stretch>
            <a:fillRect/>
          </a:stretch>
        </p:blipFill>
        <p:spPr>
          <a:xfrm>
            <a:off x="704453" y="1409303"/>
            <a:ext cx="11595894" cy="69349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8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Was war Leicht?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3200"/>
              </a:spcBef>
            </a:lvl1pPr>
          </a:lstStyle>
          <a:p>
            <a:pPr/>
            <a:r>
              <a:t>Was war Leicht?</a:t>
            </a:r>
          </a:p>
        </p:txBody>
      </p:sp>
      <p:pic>
        <p:nvPicPr>
          <p:cNvPr id="294" name="Audioaufnahme.m4a" descr="Audioaufnahme.m4a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102334" y="6335210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……"/>
          <p:cNvSpPr txBox="1"/>
          <p:nvPr/>
        </p:nvSpPr>
        <p:spPr>
          <a:xfrm>
            <a:off x="3733452" y="1427273"/>
            <a:ext cx="5537896" cy="188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</p:txBody>
      </p:sp>
      <p:sp>
        <p:nvSpPr>
          <p:cNvPr id="296" name="Was hat super geklappt.…"/>
          <p:cNvSpPr/>
          <p:nvPr/>
        </p:nvSpPr>
        <p:spPr>
          <a:xfrm>
            <a:off x="665480" y="1396728"/>
            <a:ext cx="2616226" cy="1371601"/>
          </a:xfrm>
          <a:prstGeom prst="roundRect">
            <a:avLst>
              <a:gd name="adj" fmla="val 5415"/>
            </a:avLst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defRPr b="0"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Was hat super geklappt.</a:t>
            </a:r>
          </a:p>
          <a:p>
            <a:pPr algn="l">
              <a:defRPr b="0"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Könnt ihr anderen einen Tipp geben?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9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pps zur Überarbeitung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3200"/>
              </a:spcBef>
            </a:lvl1pPr>
          </a:lstStyle>
          <a:p>
            <a:pPr/>
            <a:r>
              <a:t>Tipps zur Überarbeitung</a:t>
            </a:r>
          </a:p>
        </p:txBody>
      </p:sp>
      <p:sp>
        <p:nvSpPr>
          <p:cNvPr id="299" name="Haben euch andere Feedback oder Tipps gegeben?"/>
          <p:cNvSpPr/>
          <p:nvPr/>
        </p:nvSpPr>
        <p:spPr>
          <a:xfrm>
            <a:off x="665480" y="1396728"/>
            <a:ext cx="2616226" cy="1371601"/>
          </a:xfrm>
          <a:prstGeom prst="roundRect">
            <a:avLst>
              <a:gd name="adj" fmla="val 5415"/>
            </a:avLst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b="0"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Haben euch andere Feedback oder Tipps gegeben?</a:t>
            </a:r>
          </a:p>
        </p:txBody>
      </p:sp>
      <p:pic>
        <p:nvPicPr>
          <p:cNvPr id="300" name="Audioaufnahme.m4a" descr="Audioaufnahme.m4a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6102334" y="6335210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……"/>
          <p:cNvSpPr txBox="1"/>
          <p:nvPr/>
        </p:nvSpPr>
        <p:spPr>
          <a:xfrm>
            <a:off x="3733452" y="1427273"/>
            <a:ext cx="5537896" cy="188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  <a:p>
            <a:pPr marL="207818" indent="-207818" algn="l" defTabSz="457200">
              <a:lnSpc>
                <a:spcPct val="80000"/>
              </a:lnSpc>
              <a:spcBef>
                <a:spcPts val="2200"/>
              </a:spcBef>
              <a:buSzPct val="100000"/>
              <a:buChar char="•"/>
              <a:defRPr b="0" sz="1800"/>
            </a:pPr>
            <a: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0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3" name="Tabelle"/>
          <p:cNvGraphicFramePr/>
          <p:nvPr/>
        </p:nvGraphicFramePr>
        <p:xfrm>
          <a:off x="718819" y="1422400"/>
          <a:ext cx="11608595" cy="611461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3701864"/>
                <a:gridCol w="6649574"/>
                <a:gridCol w="1244454"/>
              </a:tblGrid>
              <a:tr h="1016985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Helvetica Neue"/>
                        </a:rPr>
                        <a:t>Was soll getestet werden?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Helvetica Neue"/>
                        </a:rPr>
                        <a:t>Meine Anmerkungen  - Notizen/Audioaufnahmen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solidFill>
                      <a:srgbClr val="42C9C9"/>
                    </a:solidFill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1016985"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 b="0">
                          <a:solidFill>
                            <a:srgbClr val="000000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lnSpc>
                          <a:spcPts val="1900"/>
                        </a:lnSpc>
                        <a:defRPr>
                          <a:sym typeface="Helvetica Neue"/>
                        </a:defRPr>
                      </a:pPr>
                    </a:p>
                  </a:txBody>
                  <a:tcPr marL="50800" marR="50800" marT="50800" marB="50800" anchor="t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304" name="Checkliste DEBUGGING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Checkliste DEBUGGING</a:t>
            </a:r>
          </a:p>
        </p:txBody>
      </p:sp>
      <p:pic>
        <p:nvPicPr>
          <p:cNvPr id="305" name="Bild" descr="Bild"/>
          <p:cNvPicPr>
            <a:picLocks noChangeAspect="1"/>
          </p:cNvPicPr>
          <p:nvPr/>
        </p:nvPicPr>
        <p:blipFill>
          <a:blip r:embed="rId2">
            <a:alphaModFix amt="0"/>
            <a:extLst/>
          </a:blip>
          <a:stretch>
            <a:fillRect/>
          </a:stretch>
        </p:blipFill>
        <p:spPr>
          <a:xfrm>
            <a:off x="704453" y="1409303"/>
            <a:ext cx="11595894" cy="6934994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Abgerundetes Rechteck"/>
          <p:cNvSpPr/>
          <p:nvPr/>
        </p:nvSpPr>
        <p:spPr>
          <a:xfrm>
            <a:off x="11424919" y="3693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7" name="Abgerundetes Rechteck"/>
          <p:cNvSpPr/>
          <p:nvPr/>
        </p:nvSpPr>
        <p:spPr>
          <a:xfrm>
            <a:off x="11424919" y="4709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8" name="Abgerundetes Rechteck"/>
          <p:cNvSpPr/>
          <p:nvPr/>
        </p:nvSpPr>
        <p:spPr>
          <a:xfrm>
            <a:off x="11424919" y="5725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9" name="Abgerundetes Rechteck"/>
          <p:cNvSpPr/>
          <p:nvPr/>
        </p:nvSpPr>
        <p:spPr>
          <a:xfrm>
            <a:off x="11424919" y="6741159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10" name="Abgerundetes Rechteck"/>
          <p:cNvSpPr/>
          <p:nvPr/>
        </p:nvSpPr>
        <p:spPr>
          <a:xfrm>
            <a:off x="11424919" y="2677160"/>
            <a:ext cx="523086" cy="523086"/>
          </a:xfrm>
          <a:prstGeom prst="roundRect">
            <a:avLst>
              <a:gd name="adj" fmla="val 10759"/>
            </a:avLst>
          </a:prstGeom>
          <a:solidFill>
            <a:srgbClr val="929292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FEEDBACK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FEEDBACK</a:t>
            </a:r>
          </a:p>
        </p:txBody>
      </p:sp>
      <p:pic>
        <p:nvPicPr>
          <p:cNvPr id="313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56206" y="1501092"/>
            <a:ext cx="5761296" cy="4219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565380" y="1501092"/>
            <a:ext cx="5761296" cy="4219700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Dieser Prototyp ist super, weil…"/>
          <p:cNvSpPr txBox="1"/>
          <p:nvPr/>
        </p:nvSpPr>
        <p:spPr>
          <a:xfrm>
            <a:off x="770817" y="6016659"/>
            <a:ext cx="4229138" cy="34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Dieser Prototyp ist super, weil…</a:t>
            </a:r>
          </a:p>
        </p:txBody>
      </p:sp>
      <p:sp>
        <p:nvSpPr>
          <p:cNvPr id="316" name="…"/>
          <p:cNvSpPr/>
          <p:nvPr/>
        </p:nvSpPr>
        <p:spPr>
          <a:xfrm>
            <a:off x="770817" y="6418438"/>
            <a:ext cx="5532214" cy="1947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17" name="Dieser Prototyp ist super, weil…"/>
          <p:cNvSpPr txBox="1"/>
          <p:nvPr/>
        </p:nvSpPr>
        <p:spPr>
          <a:xfrm>
            <a:off x="6679991" y="6016659"/>
            <a:ext cx="4229138" cy="34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Dieser Prototyp ist super, weil…</a:t>
            </a:r>
          </a:p>
        </p:txBody>
      </p:sp>
      <p:sp>
        <p:nvSpPr>
          <p:cNvPr id="318" name="…"/>
          <p:cNvSpPr/>
          <p:nvPr/>
        </p:nvSpPr>
        <p:spPr>
          <a:xfrm>
            <a:off x="6679991" y="6418438"/>
            <a:ext cx="5532213" cy="1947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pic>
        <p:nvPicPr>
          <p:cNvPr id="319" name="Audioaufnahme.m4a" descr="Audioaufnahme.m4a"/>
          <p:cNvPicPr>
            <a:picLocks noChangeAspect="0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3064909" y="7536374"/>
            <a:ext cx="5715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Audioaufnahme.m4a" descr="Audioaufnahme.m4a"/>
          <p:cNvPicPr>
            <a:picLocks noChangeAspect="0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9139760" y="7536374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3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43" fill="hold"/>
                                        <p:tgtEl>
                                          <p:spTgt spid="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319"/>
                </p:tgtEl>
              </p:cMediaNode>
            </p:audio>
            <p:audio isNarration="0">
              <p:cMediaNode mute="0" showWhenStopped="0" numSld="1" vol="100000">
                <p:cTn id="12" fill="hold" display="0">
                  <p:stCondLst>
                    <p:cond delay="indefinite"/>
                  </p:stCondLst>
                </p:cTn>
                <p:tgtEl>
                  <p:spTgt spid="32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Optimierung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Optimierung</a:t>
            </a:r>
          </a:p>
        </p:txBody>
      </p:sp>
      <p:pic>
        <p:nvPicPr>
          <p:cNvPr id="323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56206" y="1501092"/>
            <a:ext cx="5761296" cy="4219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565380" y="1501092"/>
            <a:ext cx="5761296" cy="4219700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Jetzt funktioniert es super, weil…"/>
          <p:cNvSpPr txBox="1"/>
          <p:nvPr/>
        </p:nvSpPr>
        <p:spPr>
          <a:xfrm>
            <a:off x="770817" y="6016659"/>
            <a:ext cx="4229138" cy="34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Jetzt funktioniert es super, weil…</a:t>
            </a:r>
          </a:p>
        </p:txBody>
      </p:sp>
      <p:sp>
        <p:nvSpPr>
          <p:cNvPr id="326" name="…"/>
          <p:cNvSpPr/>
          <p:nvPr/>
        </p:nvSpPr>
        <p:spPr>
          <a:xfrm>
            <a:off x="770817" y="6418438"/>
            <a:ext cx="5532214" cy="1947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27" name="Jetzt funktioniert es super, weil…"/>
          <p:cNvSpPr txBox="1"/>
          <p:nvPr/>
        </p:nvSpPr>
        <p:spPr>
          <a:xfrm>
            <a:off x="6679991" y="6016659"/>
            <a:ext cx="4229138" cy="34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Jetzt funktioniert es super, weil…</a:t>
            </a:r>
          </a:p>
        </p:txBody>
      </p:sp>
      <p:sp>
        <p:nvSpPr>
          <p:cNvPr id="328" name="…"/>
          <p:cNvSpPr/>
          <p:nvPr/>
        </p:nvSpPr>
        <p:spPr>
          <a:xfrm>
            <a:off x="6679991" y="6418438"/>
            <a:ext cx="5532213" cy="1947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pic>
        <p:nvPicPr>
          <p:cNvPr id="329" name="Audioaufnahme.m4a" descr="Audioaufnahme.m4a"/>
          <p:cNvPicPr>
            <a:picLocks noChangeAspect="0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3064909" y="7536374"/>
            <a:ext cx="5715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Audioaufnahme.m4a" descr="Audioaufnahme.m4a"/>
          <p:cNvPicPr>
            <a:picLocks noChangeAspect="0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9139760" y="7536374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" fill="hold"/>
                                        <p:tgtEl>
                                          <p:spTgt spid="3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43" fill="hold"/>
                                        <p:tgtEl>
                                          <p:spTgt spid="3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329"/>
                </p:tgtEl>
              </p:cMediaNode>
            </p:audio>
            <p:audio isNarration="0">
              <p:cMediaNode mute="0" showWhenStopped="0" numSld="1" vol="100000">
                <p:cTn id="12" fill="hold" display="0">
                  <p:stCondLst>
                    <p:cond delay="indefinite"/>
                  </p:stCondLst>
                </p:cTn>
                <p:tgtEl>
                  <p:spTgt spid="33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kizze"/>
          <p:cNvSpPr txBox="1"/>
          <p:nvPr/>
        </p:nvSpPr>
        <p:spPr>
          <a:xfrm>
            <a:off x="3716217" y="496224"/>
            <a:ext cx="709723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cap="all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Skizze</a:t>
            </a:r>
          </a:p>
        </p:txBody>
      </p:sp>
      <p:sp>
        <p:nvSpPr>
          <p:cNvPr id="333" name="Name:"/>
          <p:cNvSpPr txBox="1"/>
          <p:nvPr/>
        </p:nvSpPr>
        <p:spPr>
          <a:xfrm>
            <a:off x="712778" y="1391487"/>
            <a:ext cx="84366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Name:</a:t>
            </a:r>
          </a:p>
        </p:txBody>
      </p:sp>
      <p:pic>
        <p:nvPicPr>
          <p:cNvPr id="334" name="Bild" descr="Bild"/>
          <p:cNvPicPr>
            <a:picLocks noChangeAspect="1"/>
          </p:cNvPicPr>
          <p:nvPr/>
        </p:nvPicPr>
        <p:blipFill>
          <a:blip r:embed="rId2">
            <a:alphaModFix amt="0"/>
            <a:extLst/>
          </a:blip>
          <a:stretch>
            <a:fillRect/>
          </a:stretch>
        </p:blipFill>
        <p:spPr>
          <a:xfrm>
            <a:off x="704453" y="1409303"/>
            <a:ext cx="11595894" cy="6934994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…"/>
          <p:cNvSpPr/>
          <p:nvPr/>
        </p:nvSpPr>
        <p:spPr>
          <a:xfrm>
            <a:off x="712778" y="1793267"/>
            <a:ext cx="2484019" cy="571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36" name="Datum:"/>
          <p:cNvSpPr txBox="1"/>
          <p:nvPr/>
        </p:nvSpPr>
        <p:spPr>
          <a:xfrm>
            <a:off x="712778" y="2528968"/>
            <a:ext cx="843664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Datum:</a:t>
            </a:r>
          </a:p>
        </p:txBody>
      </p:sp>
      <p:sp>
        <p:nvSpPr>
          <p:cNvPr id="337" name="…"/>
          <p:cNvSpPr/>
          <p:nvPr/>
        </p:nvSpPr>
        <p:spPr>
          <a:xfrm>
            <a:off x="712778" y="2930748"/>
            <a:ext cx="2484019" cy="571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38" name="Projektname:"/>
          <p:cNvSpPr txBox="1"/>
          <p:nvPr/>
        </p:nvSpPr>
        <p:spPr>
          <a:xfrm>
            <a:off x="3736294" y="1391487"/>
            <a:ext cx="1661186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Projektname:</a:t>
            </a:r>
          </a:p>
        </p:txBody>
      </p:sp>
      <p:sp>
        <p:nvSpPr>
          <p:cNvPr id="339" name="…"/>
          <p:cNvSpPr/>
          <p:nvPr/>
        </p:nvSpPr>
        <p:spPr>
          <a:xfrm>
            <a:off x="3736294" y="1793267"/>
            <a:ext cx="5532213" cy="571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40" name="Idee:"/>
          <p:cNvSpPr txBox="1"/>
          <p:nvPr/>
        </p:nvSpPr>
        <p:spPr>
          <a:xfrm>
            <a:off x="3745763" y="7257711"/>
            <a:ext cx="1661186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Idee:</a:t>
            </a:r>
          </a:p>
        </p:txBody>
      </p:sp>
      <p:sp>
        <p:nvSpPr>
          <p:cNvPr id="341" name="…"/>
          <p:cNvSpPr/>
          <p:nvPr/>
        </p:nvSpPr>
        <p:spPr>
          <a:xfrm>
            <a:off x="3745763" y="7659490"/>
            <a:ext cx="5532213" cy="1552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42" name="Material:"/>
          <p:cNvSpPr txBox="1"/>
          <p:nvPr/>
        </p:nvSpPr>
        <p:spPr>
          <a:xfrm>
            <a:off x="722823" y="3666449"/>
            <a:ext cx="1661186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Material:</a:t>
            </a:r>
          </a:p>
        </p:txBody>
      </p:sp>
      <p:sp>
        <p:nvSpPr>
          <p:cNvPr id="343" name="So sieht mein Prototyp aus:"/>
          <p:cNvSpPr txBox="1"/>
          <p:nvPr/>
        </p:nvSpPr>
        <p:spPr>
          <a:xfrm>
            <a:off x="3736294" y="2586831"/>
            <a:ext cx="3184401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457200">
              <a:defRPr b="0" sz="1700"/>
            </a:lvl1pPr>
          </a:lstStyle>
          <a:p>
            <a:pPr/>
            <a:r>
              <a:t>So sieht mein Prototyp aus:</a:t>
            </a:r>
          </a:p>
        </p:txBody>
      </p:sp>
      <p:pic>
        <p:nvPicPr>
          <p:cNvPr id="344" name="Bild" descr="Bild"/>
          <p:cNvPicPr>
            <a:picLocks noChangeAspect="1"/>
          </p:cNvPicPr>
          <p:nvPr/>
        </p:nvPicPr>
        <p:blipFill>
          <a:blip r:embed="rId3">
            <a:extLst/>
          </a:blip>
          <a:srcRect l="0" t="1171" r="0" b="1171"/>
          <a:stretch>
            <a:fillRect/>
          </a:stretch>
        </p:blipFill>
        <p:spPr>
          <a:xfrm>
            <a:off x="3733730" y="2967596"/>
            <a:ext cx="5537284" cy="4055628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…"/>
          <p:cNvSpPr/>
          <p:nvPr/>
        </p:nvSpPr>
        <p:spPr>
          <a:xfrm>
            <a:off x="712778" y="4048139"/>
            <a:ext cx="2484019" cy="1552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indent="63500" algn="l">
              <a:defRPr b="0" sz="1800">
                <a:solidFill>
                  <a:srgbClr val="5E5E5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  <p:sp>
        <p:nvSpPr>
          <p:cNvPr id="346" name="Diese Ausgabe- und Eingabemöglichkeiten…"/>
          <p:cNvSpPr txBox="1"/>
          <p:nvPr/>
        </p:nvSpPr>
        <p:spPr>
          <a:xfrm>
            <a:off x="9786999" y="2586831"/>
            <a:ext cx="2484019" cy="857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457200">
              <a:defRPr b="0" sz="1700"/>
            </a:pPr>
            <a:r>
              <a:t>Diese Ausgabe- und Eingabemöglichkeiten </a:t>
            </a:r>
          </a:p>
          <a:p>
            <a:pPr algn="l" defTabSz="457200">
              <a:defRPr b="0" sz="1700"/>
            </a:pPr>
            <a:r>
              <a:t>sind aktiv - kreise ein:</a:t>
            </a:r>
          </a:p>
        </p:txBody>
      </p:sp>
      <p:pic>
        <p:nvPicPr>
          <p:cNvPr id="347" name="symbol_shake.png" descr="symbol_shak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49471" y="5048810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symbol_matrix.png" descr="symbol_matrix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49471" y="3576626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symbol_rgb.png" descr="symbol_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394011" y="3576626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symbol_sound.png" descr="symbol_sound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4049" y="3576626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symbol_light.png" descr="symbol_light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390353" y="6520994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symbol_noise.png" descr="symbol_nois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040391" y="6520994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symbol_temp.png" descr="symbol_temp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749471" y="6520994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symbol_buttonA.png" descr="symbol_buttonA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9749471" y="4312718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symbol_buttonB.png" descr="symbol_buttonB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381217" y="4312718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symbol_buttons.png" descr="symbol_buttons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031255" y="4312718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symbol_pin0.png" descr="symbol_pin0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9749471" y="5784902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symbol_pin1.png" descr="symbol_pin1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0381217" y="5784902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symbol_pin.png" descr="symbol_pin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1031255" y="5784902"/>
            <a:ext cx="694528" cy="69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symbol_pin3.png" descr="symbol_pin3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1681292" y="5784902"/>
            <a:ext cx="694528" cy="6945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Kleinigkeit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Kleinigkeiten</a:t>
            </a:r>
          </a:p>
        </p:txBody>
      </p:sp>
      <p:pic>
        <p:nvPicPr>
          <p:cNvPr id="36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04350" y="4478502"/>
            <a:ext cx="1765657" cy="10505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06823" y="2550488"/>
            <a:ext cx="909638" cy="920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5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80519" y="2538859"/>
            <a:ext cx="1791692" cy="1312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56211" y="4391390"/>
            <a:ext cx="1092379" cy="970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7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67145" y="4979865"/>
            <a:ext cx="1768822" cy="1312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8" name="Bild" descr="Bild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137918" y="2543571"/>
            <a:ext cx="1675563" cy="13031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Bild" descr="Bild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8986421">
            <a:off x="7491441" y="6536158"/>
            <a:ext cx="2191475" cy="1152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Bild" descr="Bild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633500" y="6238616"/>
            <a:ext cx="2191475" cy="21914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Bild" descr="Bild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574241" y="3505522"/>
            <a:ext cx="925465" cy="970821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Kreis"/>
          <p:cNvSpPr/>
          <p:nvPr/>
        </p:nvSpPr>
        <p:spPr>
          <a:xfrm>
            <a:off x="9577286" y="8171687"/>
            <a:ext cx="1114819" cy="1114818"/>
          </a:xfrm>
          <a:prstGeom prst="ellipse">
            <a:avLst/>
          </a:prstGeom>
          <a:ln w="38100" cap="rnd">
            <a:solidFill>
              <a:srgbClr val="56BCA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3" name="Kreis"/>
          <p:cNvSpPr/>
          <p:nvPr/>
        </p:nvSpPr>
        <p:spPr>
          <a:xfrm>
            <a:off x="1376237" y="4554389"/>
            <a:ext cx="1114818" cy="1114818"/>
          </a:xfrm>
          <a:prstGeom prst="ellipse">
            <a:avLst/>
          </a:prstGeom>
          <a:ln w="38100" cap="rnd">
            <a:solidFill>
              <a:srgbClr val="DF6FAF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74" name="1"/>
          <p:cNvSpPr/>
          <p:nvPr/>
        </p:nvSpPr>
        <p:spPr>
          <a:xfrm>
            <a:off x="2775430" y="2134167"/>
            <a:ext cx="523086" cy="523086"/>
          </a:xfrm>
          <a:prstGeom prst="ellipse">
            <a:avLst/>
          </a:prstGeom>
          <a:solidFill>
            <a:srgbClr val="6CC6C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375" name="2"/>
          <p:cNvSpPr/>
          <p:nvPr/>
        </p:nvSpPr>
        <p:spPr>
          <a:xfrm>
            <a:off x="10036866" y="5539603"/>
            <a:ext cx="618788" cy="618788"/>
          </a:xfrm>
          <a:prstGeom prst="roundRect">
            <a:avLst>
              <a:gd name="adj" fmla="val 9528"/>
            </a:avLst>
          </a:prstGeom>
          <a:solidFill>
            <a:srgbClr val="8D2F8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2</a:t>
            </a:r>
          </a:p>
        </p:txBody>
      </p:sp>
      <p:pic>
        <p:nvPicPr>
          <p:cNvPr id="376" name="Bild" descr="Bild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465270" y="1861275"/>
            <a:ext cx="821126" cy="920955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Kreis"/>
          <p:cNvSpPr/>
          <p:nvPr/>
        </p:nvSpPr>
        <p:spPr>
          <a:xfrm>
            <a:off x="1838649" y="6741070"/>
            <a:ext cx="1270001" cy="1270001"/>
          </a:xfrm>
          <a:prstGeom prst="ellipse">
            <a:avLst/>
          </a:prstGeom>
          <a:solidFill>
            <a:srgbClr val="D32D7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378" name="Bild" descr="Bild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100450" y="6915783"/>
            <a:ext cx="746399" cy="8371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rojekt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Projektname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Kleinigkeit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Kleinigkeiten</a:t>
            </a:r>
          </a:p>
        </p:txBody>
      </p:sp>
      <p:pic>
        <p:nvPicPr>
          <p:cNvPr id="17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49257" y="5392492"/>
            <a:ext cx="604422" cy="686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23195" y="2562164"/>
            <a:ext cx="685709" cy="686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09944" y="3911432"/>
            <a:ext cx="699119" cy="699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14826" y="5808414"/>
            <a:ext cx="489356" cy="4893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900000">
            <a:off x="11259922" y="3849385"/>
            <a:ext cx="298237" cy="1403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Bild" descr="Bild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384218" y="7752684"/>
            <a:ext cx="190501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Bild" descr="Bild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770799" y="7752684"/>
            <a:ext cx="190501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Bild" descr="Bild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157381" y="7752684"/>
            <a:ext cx="190501" cy="19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Bild" descr="Bild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503105" y="7106282"/>
            <a:ext cx="4064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Bild" descr="Bild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055364" y="7106282"/>
            <a:ext cx="4064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Bild" descr="Bild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008488" y="5766189"/>
            <a:ext cx="520447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Bild" descr="Bild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560217" y="5708935"/>
            <a:ext cx="520447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Bild" descr="Bild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9978363" y="1900768"/>
            <a:ext cx="812801" cy="81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Bild" descr="Bild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0862311" y="2580337"/>
            <a:ext cx="8128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Mond"/>
          <p:cNvSpPr/>
          <p:nvPr/>
        </p:nvSpPr>
        <p:spPr>
          <a:xfrm>
            <a:off x="670999" y="2144315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Mond</a:t>
            </a:r>
          </a:p>
        </p:txBody>
      </p:sp>
      <p:pic>
        <p:nvPicPr>
          <p:cNvPr id="191" name="calliope_space_special_moon.png" descr="calliope_space_special_moon.png"/>
          <p:cNvPicPr>
            <a:picLocks noChangeAspect="1"/>
          </p:cNvPicPr>
          <p:nvPr/>
        </p:nvPicPr>
        <p:blipFill>
          <a:blip r:embed="rId14">
            <a:extLst/>
          </a:blip>
          <a:srcRect l="42814" t="42814" r="42814" b="42814"/>
          <a:stretch>
            <a:fillRect/>
          </a:stretch>
        </p:blipFill>
        <p:spPr>
          <a:xfrm>
            <a:off x="1132667" y="1578380"/>
            <a:ext cx="554567" cy="5545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calliope_space_special_sticker_a.png" descr="calliope_space_special_sticker_a.png"/>
          <p:cNvPicPr>
            <a:picLocks noChangeAspect="1"/>
          </p:cNvPicPr>
          <p:nvPr/>
        </p:nvPicPr>
        <p:blipFill>
          <a:blip r:embed="rId15">
            <a:extLst/>
          </a:blip>
          <a:srcRect l="9742" t="9742" r="9742" b="9742"/>
          <a:stretch>
            <a:fillRect/>
          </a:stretch>
        </p:blipFill>
        <p:spPr>
          <a:xfrm>
            <a:off x="3842264" y="4642636"/>
            <a:ext cx="2551733" cy="25517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calliope_space_special_sticker_b.png" descr="calliope_space_special_sticker_b.png"/>
          <p:cNvPicPr>
            <a:picLocks noChangeAspect="1"/>
          </p:cNvPicPr>
          <p:nvPr/>
        </p:nvPicPr>
        <p:blipFill>
          <a:blip r:embed="rId16">
            <a:extLst/>
          </a:blip>
          <a:srcRect l="0" t="18048" r="0" b="18048"/>
          <a:stretch>
            <a:fillRect/>
          </a:stretch>
        </p:blipFill>
        <p:spPr>
          <a:xfrm>
            <a:off x="920806" y="4031103"/>
            <a:ext cx="3169290" cy="20252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calliope_space_special_sticker_d.png" descr="calliope_space_special_sticker_d.png"/>
          <p:cNvPicPr>
            <a:picLocks noChangeAspect="1"/>
          </p:cNvPicPr>
          <p:nvPr/>
        </p:nvPicPr>
        <p:blipFill>
          <a:blip r:embed="rId17">
            <a:extLst/>
          </a:blip>
          <a:srcRect l="10748" t="20285" r="10748" b="20285"/>
          <a:stretch>
            <a:fillRect/>
          </a:stretch>
        </p:blipFill>
        <p:spPr>
          <a:xfrm>
            <a:off x="5513550" y="1507865"/>
            <a:ext cx="2487984" cy="1883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Bild" descr="Bild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902546" y="2777024"/>
            <a:ext cx="780049" cy="780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Bild" descr="Bild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6050267" y="4031103"/>
            <a:ext cx="604422" cy="5952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Bild" descr="Bild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7594196" y="4642636"/>
            <a:ext cx="2289180" cy="1501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Bild" descr="Bild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4654431" y="3609055"/>
            <a:ext cx="520447" cy="520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Bild" descr="Bild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8134406" y="856591"/>
            <a:ext cx="1711110" cy="130904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Kreis"/>
          <p:cNvSpPr/>
          <p:nvPr/>
        </p:nvSpPr>
        <p:spPr>
          <a:xfrm>
            <a:off x="7146820" y="7938395"/>
            <a:ext cx="1090015" cy="1090015"/>
          </a:xfrm>
          <a:prstGeom prst="ellipse">
            <a:avLst/>
          </a:prstGeom>
          <a:solidFill>
            <a:srgbClr val="6476F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1" name="Kreis"/>
          <p:cNvSpPr/>
          <p:nvPr/>
        </p:nvSpPr>
        <p:spPr>
          <a:xfrm>
            <a:off x="1091055" y="7126691"/>
            <a:ext cx="1090015" cy="1090015"/>
          </a:xfrm>
          <a:prstGeom prst="ellipse">
            <a:avLst/>
          </a:prstGeom>
          <a:solidFill>
            <a:srgbClr val="7F6AA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2" name="Kreis"/>
          <p:cNvSpPr/>
          <p:nvPr/>
        </p:nvSpPr>
        <p:spPr>
          <a:xfrm>
            <a:off x="2672551" y="6323036"/>
            <a:ext cx="1090015" cy="1090016"/>
          </a:xfrm>
          <a:prstGeom prst="ellipse">
            <a:avLst/>
          </a:prstGeom>
          <a:solidFill>
            <a:srgbClr val="F9E27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3" name="Kreis"/>
          <p:cNvSpPr/>
          <p:nvPr/>
        </p:nvSpPr>
        <p:spPr>
          <a:xfrm>
            <a:off x="2479260" y="7938395"/>
            <a:ext cx="1090015" cy="1090015"/>
          </a:xfrm>
          <a:prstGeom prst="ellipse">
            <a:avLst/>
          </a:prstGeom>
          <a:solidFill>
            <a:srgbClr val="88C2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4" name="Kreis"/>
          <p:cNvSpPr/>
          <p:nvPr/>
        </p:nvSpPr>
        <p:spPr>
          <a:xfrm>
            <a:off x="209111" y="5919889"/>
            <a:ext cx="1090015" cy="1090015"/>
          </a:xfrm>
          <a:prstGeom prst="ellipse">
            <a:avLst/>
          </a:prstGeom>
          <a:solidFill>
            <a:srgbClr val="D32D7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5" name="Kreis"/>
          <p:cNvSpPr/>
          <p:nvPr/>
        </p:nvSpPr>
        <p:spPr>
          <a:xfrm>
            <a:off x="864877" y="3149911"/>
            <a:ext cx="1090015" cy="1090015"/>
          </a:xfrm>
          <a:prstGeom prst="ellipse">
            <a:avLst/>
          </a:prstGeom>
          <a:solidFill>
            <a:srgbClr val="76DC7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6" name="Kreis"/>
          <p:cNvSpPr/>
          <p:nvPr/>
        </p:nvSpPr>
        <p:spPr>
          <a:xfrm>
            <a:off x="11295626" y="8311170"/>
            <a:ext cx="1090015" cy="1090015"/>
          </a:xfrm>
          <a:prstGeom prst="ellipse">
            <a:avLst/>
          </a:prstGeom>
          <a:solidFill>
            <a:srgbClr val="3A405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232" name="Gruppieren"/>
          <p:cNvGrpSpPr/>
          <p:nvPr/>
        </p:nvGrpSpPr>
        <p:grpSpPr>
          <a:xfrm>
            <a:off x="4256487" y="7122886"/>
            <a:ext cx="1723461" cy="1860247"/>
            <a:chOff x="0" y="0"/>
            <a:chExt cx="1723459" cy="1860245"/>
          </a:xfrm>
        </p:grpSpPr>
        <p:sp>
          <p:nvSpPr>
            <p:cNvPr id="207" name="Abgerundetes Rechteck"/>
            <p:cNvSpPr/>
            <p:nvPr/>
          </p:nvSpPr>
          <p:spPr>
            <a:xfrm>
              <a:off x="0" y="0"/>
              <a:ext cx="177695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08" name="Abgerundetes Rechteck"/>
            <p:cNvSpPr/>
            <p:nvPr/>
          </p:nvSpPr>
          <p:spPr>
            <a:xfrm>
              <a:off x="386441" y="0"/>
              <a:ext cx="177695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09" name="Abgerundetes Rechteck"/>
            <p:cNvSpPr/>
            <p:nvPr/>
          </p:nvSpPr>
          <p:spPr>
            <a:xfrm>
              <a:off x="772882" y="0"/>
              <a:ext cx="177696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0" name="Abgerundetes Rechteck"/>
            <p:cNvSpPr/>
            <p:nvPr/>
          </p:nvSpPr>
          <p:spPr>
            <a:xfrm>
              <a:off x="1159323" y="0"/>
              <a:ext cx="177696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1" name="Abgerundetes Rechteck"/>
            <p:cNvSpPr/>
            <p:nvPr/>
          </p:nvSpPr>
          <p:spPr>
            <a:xfrm>
              <a:off x="1545764" y="0"/>
              <a:ext cx="177696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2" name="Abgerundetes Rechteck"/>
            <p:cNvSpPr/>
            <p:nvPr/>
          </p:nvSpPr>
          <p:spPr>
            <a:xfrm>
              <a:off x="0" y="390018"/>
              <a:ext cx="177695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3" name="Abgerundetes Rechteck"/>
            <p:cNvSpPr/>
            <p:nvPr/>
          </p:nvSpPr>
          <p:spPr>
            <a:xfrm>
              <a:off x="386441" y="390018"/>
              <a:ext cx="177695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4" name="Abgerundetes Rechteck"/>
            <p:cNvSpPr/>
            <p:nvPr/>
          </p:nvSpPr>
          <p:spPr>
            <a:xfrm>
              <a:off x="772882" y="390018"/>
              <a:ext cx="177696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5" name="Abgerundetes Rechteck"/>
            <p:cNvSpPr/>
            <p:nvPr/>
          </p:nvSpPr>
          <p:spPr>
            <a:xfrm>
              <a:off x="1159323" y="390018"/>
              <a:ext cx="177696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6" name="Abgerundetes Rechteck"/>
            <p:cNvSpPr/>
            <p:nvPr/>
          </p:nvSpPr>
          <p:spPr>
            <a:xfrm>
              <a:off x="1545764" y="390018"/>
              <a:ext cx="177696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7" name="Abgerundetes Rechteck"/>
            <p:cNvSpPr/>
            <p:nvPr/>
          </p:nvSpPr>
          <p:spPr>
            <a:xfrm>
              <a:off x="0" y="780036"/>
              <a:ext cx="177695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8" name="Abgerundetes Rechteck"/>
            <p:cNvSpPr/>
            <p:nvPr/>
          </p:nvSpPr>
          <p:spPr>
            <a:xfrm>
              <a:off x="386441" y="780036"/>
              <a:ext cx="177695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19" name="Abgerundetes Rechteck"/>
            <p:cNvSpPr/>
            <p:nvPr/>
          </p:nvSpPr>
          <p:spPr>
            <a:xfrm>
              <a:off x="772882" y="780036"/>
              <a:ext cx="177696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0" name="Abgerundetes Rechteck"/>
            <p:cNvSpPr/>
            <p:nvPr/>
          </p:nvSpPr>
          <p:spPr>
            <a:xfrm>
              <a:off x="1159323" y="780036"/>
              <a:ext cx="177696" cy="300173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1" name="Abgerundetes Rechteck"/>
            <p:cNvSpPr/>
            <p:nvPr/>
          </p:nvSpPr>
          <p:spPr>
            <a:xfrm>
              <a:off x="1545764" y="780036"/>
              <a:ext cx="177696" cy="300173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2" name="Abgerundetes Rechteck"/>
            <p:cNvSpPr/>
            <p:nvPr/>
          </p:nvSpPr>
          <p:spPr>
            <a:xfrm>
              <a:off x="0" y="1170054"/>
              <a:ext cx="177695" cy="300174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3" name="Abgerundetes Rechteck"/>
            <p:cNvSpPr/>
            <p:nvPr/>
          </p:nvSpPr>
          <p:spPr>
            <a:xfrm>
              <a:off x="386441" y="1170054"/>
              <a:ext cx="177695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4" name="Abgerundetes Rechteck"/>
            <p:cNvSpPr/>
            <p:nvPr/>
          </p:nvSpPr>
          <p:spPr>
            <a:xfrm>
              <a:off x="772882" y="1170054"/>
              <a:ext cx="177696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5" name="Abgerundetes Rechteck"/>
            <p:cNvSpPr/>
            <p:nvPr/>
          </p:nvSpPr>
          <p:spPr>
            <a:xfrm>
              <a:off x="1159323" y="1170054"/>
              <a:ext cx="177696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6" name="Abgerundetes Rechteck"/>
            <p:cNvSpPr/>
            <p:nvPr/>
          </p:nvSpPr>
          <p:spPr>
            <a:xfrm>
              <a:off x="1545764" y="1170054"/>
              <a:ext cx="177696" cy="300174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7" name="Abgerundetes Rechteck"/>
            <p:cNvSpPr/>
            <p:nvPr/>
          </p:nvSpPr>
          <p:spPr>
            <a:xfrm>
              <a:off x="0" y="1560072"/>
              <a:ext cx="177695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8" name="Abgerundetes Rechteck"/>
            <p:cNvSpPr/>
            <p:nvPr/>
          </p:nvSpPr>
          <p:spPr>
            <a:xfrm>
              <a:off x="386441" y="1560072"/>
              <a:ext cx="177695" cy="300174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9" name="Abgerundetes Rechteck"/>
            <p:cNvSpPr/>
            <p:nvPr/>
          </p:nvSpPr>
          <p:spPr>
            <a:xfrm>
              <a:off x="772882" y="1560072"/>
              <a:ext cx="177696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30" name="Abgerundetes Rechteck"/>
            <p:cNvSpPr/>
            <p:nvPr/>
          </p:nvSpPr>
          <p:spPr>
            <a:xfrm>
              <a:off x="1159323" y="1560072"/>
              <a:ext cx="177696" cy="300174"/>
            </a:xfrm>
            <a:prstGeom prst="roundRect">
              <a:avLst>
                <a:gd name="adj" fmla="val 6674"/>
              </a:avLst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31" name="Abgerundetes Rechteck"/>
            <p:cNvSpPr/>
            <p:nvPr/>
          </p:nvSpPr>
          <p:spPr>
            <a:xfrm>
              <a:off x="1545764" y="1560072"/>
              <a:ext cx="177696" cy="300174"/>
            </a:xfrm>
            <a:prstGeom prst="roundRect">
              <a:avLst>
                <a:gd name="adj" fmla="val 6674"/>
              </a:avLst>
            </a:prstGeom>
            <a:solidFill>
              <a:srgbClr val="D32D7D"/>
            </a:solidFill>
            <a:ln w="38100" cap="flat">
              <a:solidFill>
                <a:srgbClr val="D32D7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pic>
        <p:nvPicPr>
          <p:cNvPr id="233" name="Bild" descr="Bild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9543963" y="6613757"/>
            <a:ext cx="1193440" cy="28785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NET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PLANETEN</a:t>
            </a:r>
          </a:p>
        </p:txBody>
      </p:sp>
      <p:sp>
        <p:nvSpPr>
          <p:cNvPr id="236" name="Merkur"/>
          <p:cNvSpPr/>
          <p:nvPr/>
        </p:nvSpPr>
        <p:spPr>
          <a:xfrm>
            <a:off x="556525" y="1590951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Merkur</a:t>
            </a:r>
          </a:p>
        </p:txBody>
      </p:sp>
      <p:sp>
        <p:nvSpPr>
          <p:cNvPr id="237" name="Venus"/>
          <p:cNvSpPr/>
          <p:nvPr/>
        </p:nvSpPr>
        <p:spPr>
          <a:xfrm>
            <a:off x="556525" y="2339510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Venus</a:t>
            </a:r>
          </a:p>
        </p:txBody>
      </p:sp>
      <p:sp>
        <p:nvSpPr>
          <p:cNvPr id="238" name="Erde"/>
          <p:cNvSpPr/>
          <p:nvPr/>
        </p:nvSpPr>
        <p:spPr>
          <a:xfrm>
            <a:off x="556525" y="3088069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Erde</a:t>
            </a:r>
          </a:p>
        </p:txBody>
      </p:sp>
      <p:sp>
        <p:nvSpPr>
          <p:cNvPr id="239" name="Mars"/>
          <p:cNvSpPr/>
          <p:nvPr/>
        </p:nvSpPr>
        <p:spPr>
          <a:xfrm>
            <a:off x="556525" y="3836628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Mars</a:t>
            </a:r>
          </a:p>
        </p:txBody>
      </p:sp>
      <p:sp>
        <p:nvSpPr>
          <p:cNvPr id="240" name="Uranus"/>
          <p:cNvSpPr/>
          <p:nvPr/>
        </p:nvSpPr>
        <p:spPr>
          <a:xfrm>
            <a:off x="556525" y="6057029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Uranus</a:t>
            </a:r>
          </a:p>
        </p:txBody>
      </p:sp>
      <p:sp>
        <p:nvSpPr>
          <p:cNvPr id="241" name="Jupiter"/>
          <p:cNvSpPr/>
          <p:nvPr/>
        </p:nvSpPr>
        <p:spPr>
          <a:xfrm>
            <a:off x="556525" y="4590689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Jupiter</a:t>
            </a:r>
          </a:p>
        </p:txBody>
      </p:sp>
      <p:sp>
        <p:nvSpPr>
          <p:cNvPr id="242" name="Neptun"/>
          <p:cNvSpPr/>
          <p:nvPr/>
        </p:nvSpPr>
        <p:spPr>
          <a:xfrm>
            <a:off x="556525" y="6779900"/>
            <a:ext cx="1477772" cy="610572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Neptun</a:t>
            </a:r>
          </a:p>
        </p:txBody>
      </p:sp>
      <p:pic>
        <p:nvPicPr>
          <p:cNvPr id="243" name="calliope_space_special_Saturn.png" descr="calliope_space_special_Satur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67509" y="1878166"/>
            <a:ext cx="3858729" cy="38587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calliope_space_special_Jupiter.png" descr="calliope_space_special_Jupiter.png"/>
          <p:cNvPicPr>
            <a:picLocks noChangeAspect="1"/>
          </p:cNvPicPr>
          <p:nvPr/>
        </p:nvPicPr>
        <p:blipFill>
          <a:blip r:embed="rId3">
            <a:extLst/>
          </a:blip>
          <a:srcRect l="7221" t="7221" r="7221" b="7221"/>
          <a:stretch>
            <a:fillRect/>
          </a:stretch>
        </p:blipFill>
        <p:spPr>
          <a:xfrm>
            <a:off x="8652452" y="5737166"/>
            <a:ext cx="3301426" cy="3301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calliope_space_special_Neptun.png" descr="calliope_space_special_Neptun.png"/>
          <p:cNvPicPr>
            <a:picLocks noChangeAspect="1"/>
          </p:cNvPicPr>
          <p:nvPr/>
        </p:nvPicPr>
        <p:blipFill>
          <a:blip r:embed="rId4">
            <a:extLst/>
          </a:blip>
          <a:srcRect l="27042" t="27042" r="27042" b="27042"/>
          <a:stretch>
            <a:fillRect/>
          </a:stretch>
        </p:blipFill>
        <p:spPr>
          <a:xfrm>
            <a:off x="2434362" y="1758970"/>
            <a:ext cx="1771730" cy="1771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calliope_space_special_Uranus.png" descr="calliope_space_special_Uranus.png"/>
          <p:cNvPicPr>
            <a:picLocks noChangeAspect="1"/>
          </p:cNvPicPr>
          <p:nvPr/>
        </p:nvPicPr>
        <p:blipFill>
          <a:blip r:embed="rId5">
            <a:extLst/>
          </a:blip>
          <a:srcRect l="17676" t="17676" r="17676" b="17676"/>
          <a:stretch>
            <a:fillRect/>
          </a:stretch>
        </p:blipFill>
        <p:spPr>
          <a:xfrm>
            <a:off x="9109291" y="1011034"/>
            <a:ext cx="2494519" cy="2494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calliope_space_special_Mars.png" descr="calliope_space_special_Mars.png"/>
          <p:cNvPicPr>
            <a:picLocks noChangeAspect="1"/>
          </p:cNvPicPr>
          <p:nvPr/>
        </p:nvPicPr>
        <p:blipFill>
          <a:blip r:embed="rId6">
            <a:extLst/>
          </a:blip>
          <a:srcRect l="40515" t="40515" r="40515" b="40515"/>
          <a:stretch>
            <a:fillRect/>
          </a:stretch>
        </p:blipFill>
        <p:spPr>
          <a:xfrm>
            <a:off x="7030998" y="7132501"/>
            <a:ext cx="731967" cy="73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calliope_space_special_Earth.png" descr="calliope_space_special_Earth.png"/>
          <p:cNvPicPr>
            <a:picLocks noChangeAspect="1"/>
          </p:cNvPicPr>
          <p:nvPr/>
        </p:nvPicPr>
        <p:blipFill>
          <a:blip r:embed="rId7">
            <a:extLst/>
          </a:blip>
          <a:srcRect l="37575" t="37316" r="37575" b="37316"/>
          <a:stretch>
            <a:fillRect/>
          </a:stretch>
        </p:blipFill>
        <p:spPr>
          <a:xfrm>
            <a:off x="4863949" y="6595838"/>
            <a:ext cx="958881" cy="978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calliope_space_special_Venus.png" descr="calliope_space_special_Venus.png"/>
          <p:cNvPicPr>
            <a:picLocks noChangeAspect="1"/>
          </p:cNvPicPr>
          <p:nvPr/>
        </p:nvPicPr>
        <p:blipFill>
          <a:blip r:embed="rId8">
            <a:extLst/>
          </a:blip>
          <a:srcRect l="38695" t="39364" r="38695" b="39364"/>
          <a:stretch>
            <a:fillRect/>
          </a:stretch>
        </p:blipFill>
        <p:spPr>
          <a:xfrm>
            <a:off x="3717088" y="5390185"/>
            <a:ext cx="872435" cy="820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calliope_space_special_Mercury.png" descr="calliope_space_special_Mercury.png"/>
          <p:cNvPicPr>
            <a:picLocks noChangeAspect="1"/>
          </p:cNvPicPr>
          <p:nvPr/>
        </p:nvPicPr>
        <p:blipFill>
          <a:blip r:embed="rId9">
            <a:extLst/>
          </a:blip>
          <a:srcRect l="42243" t="42243" r="42243" b="42243"/>
          <a:stretch>
            <a:fillRect/>
          </a:stretch>
        </p:blipFill>
        <p:spPr>
          <a:xfrm>
            <a:off x="9774105" y="4913702"/>
            <a:ext cx="598598" cy="598597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aturn"/>
          <p:cNvSpPr/>
          <p:nvPr/>
        </p:nvSpPr>
        <p:spPr>
          <a:xfrm>
            <a:off x="540206" y="5320675"/>
            <a:ext cx="1510410" cy="624056"/>
          </a:xfrm>
          <a:prstGeom prst="roundRect">
            <a:avLst>
              <a:gd name="adj" fmla="val 15000"/>
            </a:avLst>
          </a:prstGeom>
          <a:solidFill>
            <a:srgbClr val="547AF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0" sz="2000">
                <a:solidFill>
                  <a:srgbClr val="FFFFFF"/>
                </a:solidFill>
                <a:latin typeface="RobotoMono-Medium"/>
                <a:ea typeface="RobotoMono-Medium"/>
                <a:cs typeface="RobotoMono-Medium"/>
                <a:sym typeface="RobotoMono-Medium"/>
              </a:defRPr>
            </a:lvl1pPr>
          </a:lstStyle>
          <a:p>
            <a:pPr/>
            <a:r>
              <a:t>Saturn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rojekt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Projektname</a:t>
            </a:r>
          </a:p>
        </p:txBody>
      </p:sp>
      <p:sp>
        <p:nvSpPr>
          <p:cNvPr id="254" name="…"/>
          <p:cNvSpPr txBox="1"/>
          <p:nvPr/>
        </p:nvSpPr>
        <p:spPr>
          <a:xfrm>
            <a:off x="5662083" y="3327318"/>
            <a:ext cx="1130301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8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MaterialList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MaterialListe</a:t>
            </a:r>
          </a:p>
        </p:txBody>
      </p:sp>
      <p:sp>
        <p:nvSpPr>
          <p:cNvPr id="257" name="1.…"/>
          <p:cNvSpPr txBox="1"/>
          <p:nvPr/>
        </p:nvSpPr>
        <p:spPr>
          <a:xfrm>
            <a:off x="3721100" y="1663700"/>
            <a:ext cx="5562600" cy="2990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2200"/>
              </a:spcBef>
              <a:defRPr b="0" baseline="20000" sz="2000"/>
            </a:pPr>
            <a:r>
              <a:t>1.</a:t>
            </a:r>
          </a:p>
          <a:p>
            <a:pPr algn="l">
              <a:spcBef>
                <a:spcPts val="2200"/>
              </a:spcBef>
              <a:defRPr b="0" baseline="20000" sz="2000"/>
            </a:pPr>
            <a:r>
              <a:t>2.</a:t>
            </a:r>
          </a:p>
          <a:p>
            <a:pPr algn="l">
              <a:spcBef>
                <a:spcPts val="2200"/>
              </a:spcBef>
              <a:defRPr b="0" baseline="20000" sz="2000"/>
            </a:pPr>
            <a:r>
              <a:t>3.</a:t>
            </a:r>
          </a:p>
          <a:p>
            <a:pPr algn="l">
              <a:spcBef>
                <a:spcPts val="2200"/>
              </a:spcBef>
              <a:defRPr b="0" baseline="20000" sz="2000"/>
            </a:pPr>
            <a:r>
              <a:t>…</a:t>
            </a:r>
          </a:p>
        </p:txBody>
      </p:sp>
      <p:sp>
        <p:nvSpPr>
          <p:cNvPr id="258" name="Welches Material wird benötigt?…"/>
          <p:cNvSpPr txBox="1"/>
          <p:nvPr/>
        </p:nvSpPr>
        <p:spPr>
          <a:xfrm>
            <a:off x="702733" y="1660923"/>
            <a:ext cx="2525802" cy="2331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2200"/>
              </a:spcBef>
              <a:defRPr b="0" baseline="25000" sz="1600"/>
            </a:pPr>
            <a:r>
              <a:t>Welches Material wird benötigt?</a:t>
            </a:r>
          </a:p>
          <a:p>
            <a:pPr algn="l">
              <a:spcBef>
                <a:spcPts val="2200"/>
              </a:spcBef>
              <a:defRPr b="0" baseline="25000" sz="1600"/>
            </a:pPr>
            <a:r>
              <a:t>Macht eine Liste!</a:t>
            </a:r>
          </a:p>
          <a:p>
            <a:pPr algn="l">
              <a:spcBef>
                <a:spcPts val="2200"/>
              </a:spcBef>
              <a:defRPr b="0" baseline="25000" sz="16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kizz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Skizze</a:t>
            </a:r>
          </a:p>
        </p:txBody>
      </p:sp>
      <p:pic>
        <p:nvPicPr>
          <p:cNvPr id="261" name="Bild" descr="Bild"/>
          <p:cNvPicPr>
            <a:picLocks noChangeAspect="1"/>
          </p:cNvPicPr>
          <p:nvPr>
            <p:ph type="pic" idx="22"/>
          </p:nvPr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1893434" y="1628092"/>
            <a:ext cx="9217932" cy="675141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TORYBOARD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STORYBOARD</a:t>
            </a:r>
          </a:p>
        </p:txBody>
      </p:sp>
      <p:sp>
        <p:nvSpPr>
          <p:cNvPr id="264" name="…"/>
          <p:cNvSpPr txBox="1"/>
          <p:nvPr/>
        </p:nvSpPr>
        <p:spPr>
          <a:xfrm>
            <a:off x="1249739" y="4030189"/>
            <a:ext cx="3179581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sp>
        <p:nvSpPr>
          <p:cNvPr id="265" name="…"/>
          <p:cNvSpPr txBox="1"/>
          <p:nvPr/>
        </p:nvSpPr>
        <p:spPr>
          <a:xfrm>
            <a:off x="4912610" y="4030189"/>
            <a:ext cx="3179580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sp>
        <p:nvSpPr>
          <p:cNvPr id="266" name="…"/>
          <p:cNvSpPr txBox="1"/>
          <p:nvPr/>
        </p:nvSpPr>
        <p:spPr>
          <a:xfrm>
            <a:off x="8681779" y="4030189"/>
            <a:ext cx="3179581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sp>
        <p:nvSpPr>
          <p:cNvPr id="267" name="…"/>
          <p:cNvSpPr txBox="1"/>
          <p:nvPr/>
        </p:nvSpPr>
        <p:spPr>
          <a:xfrm>
            <a:off x="1249739" y="7688270"/>
            <a:ext cx="3179581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sp>
        <p:nvSpPr>
          <p:cNvPr id="268" name="…"/>
          <p:cNvSpPr txBox="1"/>
          <p:nvPr/>
        </p:nvSpPr>
        <p:spPr>
          <a:xfrm>
            <a:off x="4912610" y="7688270"/>
            <a:ext cx="3179580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sp>
        <p:nvSpPr>
          <p:cNvPr id="269" name="…"/>
          <p:cNvSpPr txBox="1"/>
          <p:nvPr/>
        </p:nvSpPr>
        <p:spPr>
          <a:xfrm>
            <a:off x="8681779" y="7688270"/>
            <a:ext cx="3179581" cy="1085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spcBef>
                <a:spcPts val="2200"/>
              </a:spcBef>
              <a:defRPr b="0" baseline="20000" sz="2000"/>
            </a:lvl1pPr>
          </a:lstStyle>
          <a:p>
            <a:pPr/>
            <a:r>
              <a:t>…</a:t>
            </a:r>
          </a:p>
        </p:txBody>
      </p:sp>
      <p:pic>
        <p:nvPicPr>
          <p:cNvPr id="270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1244529" y="1620225"/>
            <a:ext cx="3179556" cy="232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4912717" y="1620225"/>
            <a:ext cx="3179556" cy="232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8681886" y="1620225"/>
            <a:ext cx="3179556" cy="232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1244529" y="5237342"/>
            <a:ext cx="3179556" cy="232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4912717" y="5237342"/>
            <a:ext cx="3179556" cy="232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Bild" descr="Bild"/>
          <p:cNvPicPr>
            <a:picLocks noChangeAspect="1"/>
          </p:cNvPicPr>
          <p:nvPr/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8681886" y="5237342"/>
            <a:ext cx="3179556" cy="23287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kizz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Skizzen</a:t>
            </a:r>
          </a:p>
        </p:txBody>
      </p:sp>
      <p:pic>
        <p:nvPicPr>
          <p:cNvPr id="278" name="Bild" descr="Bild"/>
          <p:cNvPicPr>
            <a:picLocks noChangeAspect="1"/>
          </p:cNvPicPr>
          <p:nvPr>
            <p:ph type="pic" idx="22"/>
          </p:nvPr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1893434" y="1501092"/>
            <a:ext cx="4678780" cy="3426842"/>
          </a:xfrm>
          <a:prstGeom prst="rect">
            <a:avLst/>
          </a:prstGeom>
        </p:spPr>
      </p:pic>
      <p:pic>
        <p:nvPicPr>
          <p:cNvPr id="279" name="Bild" descr="Bild"/>
          <p:cNvPicPr>
            <a:picLocks noChangeAspect="1"/>
          </p:cNvPicPr>
          <p:nvPr>
            <p:ph type="pic" idx="23"/>
          </p:nvPr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1893434" y="5074025"/>
            <a:ext cx="4678780" cy="3426842"/>
          </a:xfrm>
          <a:prstGeom prst="rect">
            <a:avLst/>
          </a:prstGeom>
        </p:spPr>
      </p:pic>
      <p:pic>
        <p:nvPicPr>
          <p:cNvPr id="280" name="Bild" descr="Bild"/>
          <p:cNvPicPr>
            <a:picLocks noChangeAspect="1"/>
          </p:cNvPicPr>
          <p:nvPr>
            <p:ph type="pic" idx="24"/>
          </p:nvPr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719434" y="1501092"/>
            <a:ext cx="4678780" cy="3426842"/>
          </a:xfrm>
          <a:prstGeom prst="rect">
            <a:avLst/>
          </a:prstGeom>
        </p:spPr>
      </p:pic>
      <p:pic>
        <p:nvPicPr>
          <p:cNvPr id="281" name="Bild" descr="Bild"/>
          <p:cNvPicPr>
            <a:picLocks noChangeAspect="1"/>
          </p:cNvPicPr>
          <p:nvPr>
            <p:ph type="pic" idx="25"/>
          </p:nvPr>
        </p:nvPicPr>
        <p:blipFill>
          <a:blip r:embed="rId2">
            <a:extLst/>
          </a:blip>
          <a:srcRect l="0" t="1171" r="0" b="1171"/>
          <a:stretch>
            <a:fillRect/>
          </a:stretch>
        </p:blipFill>
        <p:spPr>
          <a:xfrm>
            <a:off x="6719434" y="5074025"/>
            <a:ext cx="4678780" cy="342684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